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1" r:id="rId4"/>
    <p:sldId id="1142" r:id="rId5"/>
    <p:sldId id="1143" r:id="rId6"/>
    <p:sldId id="1144" r:id="rId7"/>
    <p:sldId id="1148" r:id="rId8"/>
    <p:sldId id="1145" r:id="rId9"/>
    <p:sldId id="114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ea typeface="微软雅黑" panose="020B0503020204020204" pitchFamily="34" charset="-122"/>
                <a:cs typeface="微软雅黑" panose="020B0503020204020204" pitchFamily="34" charset="-122"/>
              </a:rPr>
              <a:t>4</a:t>
            </a:r>
            <a:endParaRPr lang="zh-CN" altLang="en-US" sz="4800" b="0" dirty="0">
              <a:solidFill>
                <a:srgbClr val="000000"/>
              </a:solidFill>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2896767"/>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介绍了身体语言在日常交流中的重要作用。</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241;FounderCES"/>
          <p:cNvPicPr/>
          <p:nvPr/>
        </p:nvPicPr>
        <p:blipFill>
          <a:blip r:embed="rId2"/>
          <a:stretch>
            <a:fillRect/>
          </a:stretch>
        </p:blipFill>
        <p:spPr>
          <a:xfrm>
            <a:off x="838622" y="3015511"/>
            <a:ext cx="1620520" cy="395605"/>
          </a:xfrm>
          <a:prstGeom prst="rect">
            <a:avLst/>
          </a:prstGeom>
        </p:spPr>
      </p:pic>
      <p:pic>
        <p:nvPicPr>
          <p:cNvPr id="3" name="图片 2"/>
          <p:cNvPicPr>
            <a:picLocks noChangeAspect="1"/>
          </p:cNvPicPr>
          <p:nvPr/>
        </p:nvPicPr>
        <p:blipFill>
          <a:blip r:embed="rId3"/>
          <a:stretch>
            <a:fillRect/>
          </a:stretch>
        </p:blipFill>
        <p:spPr>
          <a:xfrm>
            <a:off x="745475" y="1412776"/>
            <a:ext cx="10699463" cy="1354906"/>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78313"/>
          </a:xfrm>
        </p:spPr>
        <p:txBody>
          <a:bodyPr/>
          <a:lstStyle/>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in relationships depends on good communication, but body language is often more important than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language is the use of behavior and expressions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行为和表情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words, body language can be enough to show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a serious look from mom or dad or a teacher lets you know that you are not doing things properly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69062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what comes out of your mouth and what you communicate through your body language may be two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say one thing, but your body language says something else, your listener will probably feel that you’re not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 “yes” while shaking your head, for example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93787" y="3240042"/>
            <a:ext cx="489236" cy="461665"/>
          </a:xfrm>
          <a:prstGeom prst="rect">
            <a:avLst/>
          </a:prstGeom>
        </p:spPr>
        <p:txBody>
          <a:bodyPr wrap="none">
            <a:spAutoFit/>
          </a:bodyPr>
          <a:lstStyle/>
          <a:p>
            <a:r>
              <a:rPr lang="en-US" altLang="zh-CN" sz="2400" b="0" dirty="0">
                <a:solidFill>
                  <a:srgbClr val="000000"/>
                </a:solidFill>
                <a:uFill>
                  <a:solidFill>
                    <a:srgbClr val="000000"/>
                  </a:solidFill>
                </a:uFill>
                <a:ea typeface="Times New Roman" panose="02020603050405020304" pitchFamily="18" charset="0"/>
                <a:cs typeface="Times New Roman" panose="02020603050405020304" pitchFamily="18" charset="0"/>
              </a:rPr>
              <a:t>▲</a:t>
            </a:r>
            <a:endParaRPr lang="zh-CN" altLang="en-US" dirty="0"/>
          </a:p>
        </p:txBody>
      </p:sp>
    </p:spTree>
    <p:extLst>
      <p:ext uri="{BB962C8B-B14F-4D97-AF65-F5344CB8AC3E}">
        <p14:creationId xmlns:p14="http://schemas.microsoft.com/office/powerpoint/2010/main" val="1382137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6692"/>
            <a:ext cx="11485848" cy="5980227"/>
          </a:xfrm>
        </p:spPr>
        <p:txBody>
          <a:bodyPr/>
          <a:lstStyle/>
          <a:p>
            <a:pPr indent="609600" hangingPunct="0">
              <a:lnSpc>
                <a:spcPct val="140000"/>
              </a:lnSpc>
              <a:spcAft>
                <a:spcPts val="0"/>
              </a:spcAft>
              <a:tabLst>
                <a:tab pos="3690620" algn="l"/>
                <a:tab pos="621093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speak the same words with different kinds of body language, your words have different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meanings</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two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scenes</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brother hides a model snake under the covers of your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Smiling</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throw it at him and say, “I hate you</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Scene Two, shaking with anger, you throw it at him and say, “I hate you</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these two situations, the words are </a:t>
            </a:r>
            <a:r>
              <a:rPr lang="en-US" altLang="zh-CN" sz="23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identical</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 body language is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easy to see from these two situations how important body language is</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3690620" algn="l"/>
                <a:tab pos="621093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 people know their body language and its effects</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result, they learn to control their body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heard the term “poker face”</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poker players control their expressions and other body language so others have no idea whether they have a winning hand or are just bluffing</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虚张声势</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improving how you understand and use body language, you can show what you really mean, and build stronger relationships with others</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2245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细节理解题。根据第一段第一句</a:t>
            </a:r>
            <a:r>
              <a:rPr lang="en-US" altLang="zh-CN" b="1">
                <a:solidFill>
                  <a:srgbClr val="FF0000"/>
                </a:solidFill>
                <a:latin typeface="Times New Roman" panose="02020603050405020304" pitchFamily="18" charset="0"/>
                <a:ea typeface="宋体" panose="02010600030101010101" pitchFamily="2" charset="-122"/>
              </a:rPr>
              <a:t>“but body language is often more important than words”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身体语言在日常交流中十分重要。故选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16074"/>
            <a:ext cx="11485848" cy="2792239"/>
          </a:xfrm>
        </p:spPr>
        <p:txBody>
          <a:bodyPr/>
          <a:lstStyle/>
          <a:p>
            <a:pPr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according to Paragraph 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language is very important in communication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say one thing when they mean another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language can’t show our meanings without words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using body language are considered dishonest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6615" y="1534659"/>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346812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句子还原题。根据第一段最后一句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“Sometimes only a serious look from mom or dad or a teacher lets you know that you are not doing things properly”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有时候来自妈妈、爸爸或老师的一个严肃的表情就能让你知道你正在做的事情是不对的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空处含意为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无需多言</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00168"/>
            <a:ext cx="11485848" cy="2308324"/>
          </a:xfrm>
        </p:spPr>
        <p:txBody>
          <a:bodyPr/>
          <a:lstStyle/>
          <a:p>
            <a:pPr hangingPunct="0">
              <a:spcAft>
                <a:spcPts val="0"/>
              </a:spcAft>
              <a:tabLst>
                <a:tab pos="4487863"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can be put in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these things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words are necessary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really interesting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follow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6686" y="1302608"/>
            <a:ext cx="2890856" cy="431281"/>
          </a:xfrm>
          <a:prstGeom prst="rect">
            <a:avLst/>
          </a:prstGeom>
        </p:spPr>
      </p:pic>
      <p:sp>
        <p:nvSpPr>
          <p:cNvPr id="4" name="矩形 3"/>
          <p:cNvSpPr/>
          <p:nvPr/>
        </p:nvSpPr>
        <p:spPr>
          <a:xfrm>
            <a:off x="866615" y="1318753"/>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77949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2344812"/>
            <a:ext cx="11485848" cy="1130246"/>
          </a:xfrm>
          <a:prstGeom prst="rect">
            <a:avLst/>
          </a:prstGeom>
          <a:noFill/>
          <a:ln w="19050">
            <a:solidFill>
              <a:srgbClr val="00B0F0"/>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句子</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还原题需要结合上下文语境来推理</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首先要理解上下文的意思</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其次要将每个选项代入</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进行意义推敲</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最终确定正确选项。</a:t>
            </a:r>
            <a:endParaRPr lang="zh-CN" altLang="en-US" dirty="0"/>
          </a:p>
        </p:txBody>
      </p:sp>
      <p:pic>
        <p:nvPicPr>
          <p:cNvPr id="4" name="图片 3"/>
          <p:cNvPicPr>
            <a:picLocks noChangeAspect="1"/>
          </p:cNvPicPr>
          <p:nvPr/>
        </p:nvPicPr>
        <p:blipFill>
          <a:blip r:embed="rId2"/>
          <a:stretch>
            <a:fillRect/>
          </a:stretch>
        </p:blipFill>
        <p:spPr>
          <a:xfrm>
            <a:off x="478582" y="2083843"/>
            <a:ext cx="1672365" cy="504941"/>
          </a:xfrm>
          <a:prstGeom prst="rect">
            <a:avLst/>
          </a:prstGeom>
        </p:spPr>
      </p:pic>
    </p:spTree>
    <p:extLst>
      <p:ext uri="{BB962C8B-B14F-4D97-AF65-F5344CB8AC3E}">
        <p14:creationId xmlns:p14="http://schemas.microsoft.com/office/powerpoint/2010/main" val="1202321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3788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词义猜测题。根据第三段第四、五句中出现了两次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hate you”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两句话是一样的。故选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04106"/>
            <a:ext cx="11485848" cy="1684244"/>
          </a:xfrm>
        </p:spPr>
        <p:txBody>
          <a:bodyPr/>
          <a:lstStyle/>
          <a:p>
            <a:pPr hangingPunct="0">
              <a:spcAft>
                <a:spcPts val="0"/>
              </a:spcAft>
              <a:tabLst>
                <a:tab pos="5654675"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identical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6615" y="1822691"/>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385794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细节理解题。根据第四段第一、二句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“Successful people know their body language and its effects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on others. As a result, they learn to control their body language”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成功的人明白他们的身体语言及其对他人的作用。于是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他们学会控制自己的身体语言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扑克脸</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是为了体现身体语言对他人的影响。故选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writer talk about the term “poker face”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us understand the term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the effects of body language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us it’s bad to have such a face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9062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how to build good relationships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6615" y="864705"/>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42425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475</TotalTime>
  <Words>555</Words>
  <Application>Microsoft Office PowerPoint</Application>
  <PresentationFormat>自定义</PresentationFormat>
  <Paragraphs>33</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455</cp:revision>
  <dcterms:created xsi:type="dcterms:W3CDTF">2020-11-06T05:24:00Z</dcterms:created>
  <dcterms:modified xsi:type="dcterms:W3CDTF">2025-09-17T19:19:09Z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